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6B80"/>
    <a:srgbClr val="EDE143"/>
    <a:srgbClr val="DEE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" name="breeze.wav"/>
          </p:stSnd>
        </p:sndAc>
      </p:transition>
    </mc:Choice>
    <mc:Fallback xmlns="">
      <p:transition spd="slow">
        <p:sndAc>
          <p:stSnd loop="1">
            <p:snd r:embed="rId3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20D8-90D6-4D86-9468-8E9BB8D3FC2F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F58C-2C40-4130-BCEC-C2D3D83D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13" name="breeze.wav"/>
          </p:stSnd>
        </p:sndAc>
      </p:transition>
    </mc:Choice>
    <mc:Fallback xmlns="">
      <p:transition spd="slow">
        <p:sndAc>
          <p:stSnd loop="1">
            <p:snd r:embed="rId14" name="breez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-Point Star 3"/>
          <p:cNvSpPr/>
          <p:nvPr/>
        </p:nvSpPr>
        <p:spPr>
          <a:xfrm rot="19808546">
            <a:off x="192514" y="227833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 rot="18440729">
            <a:off x="307032" y="1268164"/>
            <a:ext cx="728921" cy="601689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 rot="350944">
            <a:off x="1190427" y="253274"/>
            <a:ext cx="621002" cy="633223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3592837" y="1096767"/>
            <a:ext cx="4701091" cy="4364537"/>
          </a:xfrm>
          <a:prstGeom prst="sun">
            <a:avLst/>
          </a:prstGeom>
          <a:solidFill>
            <a:srgbClr val="EDE143"/>
          </a:solidFill>
          <a:ln>
            <a:solidFill>
              <a:srgbClr val="EDE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 rot="19808546">
            <a:off x="150568" y="4940878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 rot="19808546">
            <a:off x="1284940" y="5874196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 rot="19808546">
            <a:off x="11386857" y="108523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 rot="19808546">
            <a:off x="10077284" y="288799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 rot="19808546">
            <a:off x="11386857" y="961145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 rot="19808546">
            <a:off x="11388235" y="5916108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 rot="19808546">
            <a:off x="11386856" y="4940878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 rot="19808546">
            <a:off x="10273202" y="5872707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 rot="19808546">
            <a:off x="326608" y="5872708"/>
            <a:ext cx="679982" cy="684107"/>
          </a:xfrm>
          <a:prstGeom prst="star4">
            <a:avLst/>
          </a:prstGeom>
          <a:solidFill>
            <a:srgbClr val="C56B80"/>
          </a:solidFill>
          <a:ln>
            <a:solidFill>
              <a:srgbClr val="C5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Maid with the Flaxen 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2178" y="6214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6969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College of Saint Mary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Everett, Payton</dc:creator>
  <cp:lastModifiedBy>Merryellen Towey Schulz</cp:lastModifiedBy>
  <cp:revision>3</cp:revision>
  <dcterms:created xsi:type="dcterms:W3CDTF">2017-04-11T19:34:36Z</dcterms:created>
  <dcterms:modified xsi:type="dcterms:W3CDTF">2017-04-13T14:35:43Z</dcterms:modified>
</cp:coreProperties>
</file>